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0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CFAB-BF18-4E44-9975-F33D7AC4F69E}" type="datetimeFigureOut">
              <a:rPr lang="uk-UA" smtClean="0"/>
              <a:t>11.05.2021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8A2A9-C082-43C3-A273-981F866FAD5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81458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CFAB-BF18-4E44-9975-F33D7AC4F69E}" type="datetimeFigureOut">
              <a:rPr lang="uk-UA" smtClean="0"/>
              <a:t>11.05.2021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8A2A9-C082-43C3-A273-981F866FAD5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42442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CFAB-BF18-4E44-9975-F33D7AC4F69E}" type="datetimeFigureOut">
              <a:rPr lang="uk-UA" smtClean="0"/>
              <a:t>11.05.2021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8A2A9-C082-43C3-A273-981F866FAD5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7330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CFAB-BF18-4E44-9975-F33D7AC4F69E}" type="datetimeFigureOut">
              <a:rPr lang="uk-UA" smtClean="0"/>
              <a:t>11.05.2021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8A2A9-C082-43C3-A273-981F866FAD5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5433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CFAB-BF18-4E44-9975-F33D7AC4F69E}" type="datetimeFigureOut">
              <a:rPr lang="uk-UA" smtClean="0"/>
              <a:t>11.05.2021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8A2A9-C082-43C3-A273-981F866FAD5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6312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CFAB-BF18-4E44-9975-F33D7AC4F69E}" type="datetimeFigureOut">
              <a:rPr lang="uk-UA" smtClean="0"/>
              <a:t>11.05.2021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8A2A9-C082-43C3-A273-981F866FAD5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28550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CFAB-BF18-4E44-9975-F33D7AC4F69E}" type="datetimeFigureOut">
              <a:rPr lang="uk-UA" smtClean="0"/>
              <a:t>11.05.2021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8A2A9-C082-43C3-A273-981F866FAD5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48012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CFAB-BF18-4E44-9975-F33D7AC4F69E}" type="datetimeFigureOut">
              <a:rPr lang="uk-UA" smtClean="0"/>
              <a:t>11.05.2021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8A2A9-C082-43C3-A273-981F866FAD5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75737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CFAB-BF18-4E44-9975-F33D7AC4F69E}" type="datetimeFigureOut">
              <a:rPr lang="uk-UA" smtClean="0"/>
              <a:t>11.05.2021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8A2A9-C082-43C3-A273-981F866FAD5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59139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CFAB-BF18-4E44-9975-F33D7AC4F69E}" type="datetimeFigureOut">
              <a:rPr lang="uk-UA" smtClean="0"/>
              <a:t>11.05.2021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8A2A9-C082-43C3-A273-981F866FAD5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59887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CFAB-BF18-4E44-9975-F33D7AC4F69E}" type="datetimeFigureOut">
              <a:rPr lang="uk-UA" smtClean="0"/>
              <a:t>11.05.2021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8A2A9-C082-43C3-A273-981F866FAD5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75586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CCFAB-BF18-4E44-9975-F33D7AC4F69E}" type="datetimeFigureOut">
              <a:rPr lang="uk-UA" smtClean="0"/>
              <a:t>11.05.2021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8A2A9-C082-43C3-A273-981F866FAD5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48995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16632"/>
            <a:ext cx="7772400" cy="720080"/>
          </a:xfrm>
        </p:spPr>
        <p:txBody>
          <a:bodyPr>
            <a:normAutofit/>
          </a:bodyPr>
          <a:lstStyle/>
          <a:p>
            <a:r>
              <a:rPr lang="uk-UA" sz="3200" b="1" dirty="0" smtClean="0"/>
              <a:t>Чому Ви обрали КНУТД? </a:t>
            </a:r>
            <a:endParaRPr lang="uk-UA" sz="3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764704"/>
            <a:ext cx="6419850" cy="552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762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720080"/>
          </a:xfrm>
        </p:spPr>
        <p:txBody>
          <a:bodyPr>
            <a:normAutofit/>
          </a:bodyPr>
          <a:lstStyle/>
          <a:p>
            <a:r>
              <a:rPr lang="uk-UA" sz="3200" b="1" dirty="0"/>
              <a:t>Що привабило </a:t>
            </a:r>
            <a:r>
              <a:rPr lang="uk-UA" sz="3200" b="1" dirty="0" smtClean="0"/>
              <a:t>у </a:t>
            </a:r>
            <a:r>
              <a:rPr lang="uk-UA" sz="3200" b="1" dirty="0"/>
              <a:t>о</a:t>
            </a:r>
            <a:r>
              <a:rPr lang="uk-UA" sz="3200" b="1" dirty="0" smtClean="0"/>
              <a:t>браній Вами спеціальності?</a:t>
            </a:r>
            <a:endParaRPr lang="uk-UA" sz="32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71513"/>
            <a:ext cx="6391275" cy="551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462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720080"/>
          </a:xfrm>
        </p:spPr>
        <p:txBody>
          <a:bodyPr>
            <a:noAutofit/>
          </a:bodyPr>
          <a:lstStyle/>
          <a:p>
            <a:r>
              <a:rPr lang="uk-UA" sz="3200" b="1" dirty="0" smtClean="0"/>
              <a:t>Фактори</a:t>
            </a:r>
            <a:r>
              <a:rPr lang="uk-UA" sz="3200" b="1" dirty="0"/>
              <a:t>, що впливали на </a:t>
            </a:r>
            <a:r>
              <a:rPr lang="uk-UA" sz="3200" b="1" dirty="0" smtClean="0"/>
              <a:t>вибір </a:t>
            </a:r>
            <a:r>
              <a:rPr lang="uk-UA" sz="3200" b="1" dirty="0"/>
              <a:t>закладу вищої </a:t>
            </a:r>
            <a:r>
              <a:rPr lang="uk-UA" sz="3200" b="1" dirty="0" smtClean="0"/>
              <a:t>освіти (переваги великого міста та КНУТД)</a:t>
            </a:r>
            <a:endParaRPr lang="uk-UA" sz="3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668" y="980728"/>
            <a:ext cx="6391275" cy="555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575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720080"/>
          </a:xfrm>
        </p:spPr>
        <p:txBody>
          <a:bodyPr>
            <a:noAutofit/>
          </a:bodyPr>
          <a:lstStyle/>
          <a:p>
            <a:r>
              <a:rPr lang="uk-UA" sz="3200" b="1" dirty="0" smtClean="0"/>
              <a:t>Фактори</a:t>
            </a:r>
            <a:r>
              <a:rPr lang="uk-UA" sz="3200" b="1" dirty="0"/>
              <a:t>, що впливали на </a:t>
            </a:r>
            <a:r>
              <a:rPr lang="uk-UA" sz="3200" b="1" dirty="0" smtClean="0"/>
              <a:t>вибір </a:t>
            </a:r>
            <a:r>
              <a:rPr lang="uk-UA" sz="3200" b="1" dirty="0"/>
              <a:t>закладу вищої </a:t>
            </a:r>
            <a:r>
              <a:rPr lang="uk-UA" sz="3200" b="1" dirty="0" smtClean="0"/>
              <a:t>освіти (характеристики закладу)</a:t>
            </a:r>
            <a:endParaRPr lang="uk-UA" sz="32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3547" y="980728"/>
            <a:ext cx="6391275" cy="553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351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720080"/>
          </a:xfrm>
        </p:spPr>
        <p:txBody>
          <a:bodyPr>
            <a:noAutofit/>
          </a:bodyPr>
          <a:lstStyle/>
          <a:p>
            <a:r>
              <a:rPr lang="uk-UA" sz="3200" b="1" dirty="0" smtClean="0"/>
              <a:t>Шляхи отримання інформації </a:t>
            </a:r>
            <a:r>
              <a:rPr lang="uk-UA" sz="3200" b="1" dirty="0"/>
              <a:t>про КНУТД </a:t>
            </a:r>
            <a:r>
              <a:rPr lang="uk-UA" sz="3200" b="1" dirty="0" smtClean="0"/>
              <a:t>та спеціальності (людський фактор)?</a:t>
            </a:r>
            <a:endParaRPr lang="uk-UA" sz="3200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980728"/>
            <a:ext cx="6391275" cy="551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206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720080"/>
          </a:xfrm>
        </p:spPr>
        <p:txBody>
          <a:bodyPr>
            <a:noAutofit/>
          </a:bodyPr>
          <a:lstStyle/>
          <a:p>
            <a:r>
              <a:rPr lang="uk-UA" sz="3200" b="1" dirty="0" smtClean="0"/>
              <a:t>Шляхи отримання інформації </a:t>
            </a:r>
            <a:r>
              <a:rPr lang="uk-UA" sz="3200" b="1" dirty="0"/>
              <a:t>про КНУТД </a:t>
            </a:r>
            <a:r>
              <a:rPr lang="uk-UA" sz="3200" b="1" dirty="0" smtClean="0"/>
              <a:t>та спеціальності (технології )?</a:t>
            </a:r>
            <a:endParaRPr lang="uk-UA" sz="32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052735"/>
            <a:ext cx="6391275" cy="551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747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720080"/>
          </a:xfrm>
        </p:spPr>
        <p:txBody>
          <a:bodyPr>
            <a:normAutofit/>
          </a:bodyPr>
          <a:lstStyle/>
          <a:p>
            <a:r>
              <a:rPr lang="uk-UA" sz="3200" b="1" dirty="0" smtClean="0"/>
              <a:t>Чим обумовлений </a:t>
            </a:r>
            <a:r>
              <a:rPr lang="uk-UA" sz="3200" b="1" smtClean="0"/>
              <a:t>вибір </a:t>
            </a:r>
            <a:r>
              <a:rPr lang="uk-UA" sz="3200" b="1"/>
              <a:t>о</a:t>
            </a:r>
            <a:r>
              <a:rPr lang="uk-UA" sz="3200" b="1" smtClean="0"/>
              <a:t>браної </a:t>
            </a:r>
            <a:r>
              <a:rPr lang="uk-UA" sz="3200" b="1" dirty="0" smtClean="0"/>
              <a:t>спеціальності?</a:t>
            </a:r>
            <a:endParaRPr lang="uk-UA" sz="32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908720"/>
            <a:ext cx="6391275" cy="551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164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68</Words>
  <Application>Microsoft Office PowerPoint</Application>
  <PresentationFormat>Экран (4:3)</PresentationFormat>
  <Paragraphs>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Calibri</vt:lpstr>
      <vt:lpstr>Тема Office</vt:lpstr>
      <vt:lpstr>Чому Ви обрали КНУТД? </vt:lpstr>
      <vt:lpstr>Що привабило у обраній Вами спеціальності?</vt:lpstr>
      <vt:lpstr>Фактори, що впливали на вибір закладу вищої освіти (переваги великого міста та КНУТД)</vt:lpstr>
      <vt:lpstr>Фактори, що впливали на вибір закладу вищої освіти (характеристики закладу)</vt:lpstr>
      <vt:lpstr>Шляхи отримання інформації про КНУТД та спеціальності (людський фактор)?</vt:lpstr>
      <vt:lpstr>Шляхи отримання інформації про КНУТД та спеціальності (технології )?</vt:lpstr>
      <vt:lpstr>Чим обумовлений вибір обраної спеціальності?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Чому Ви вибрали КНУТД?</dc:title>
  <dc:creator>Alex</dc:creator>
  <cp:lastModifiedBy>Пользователь Windows</cp:lastModifiedBy>
  <cp:revision>7</cp:revision>
  <dcterms:created xsi:type="dcterms:W3CDTF">2018-12-16T08:34:14Z</dcterms:created>
  <dcterms:modified xsi:type="dcterms:W3CDTF">2021-05-11T18:02:45Z</dcterms:modified>
</cp:coreProperties>
</file>