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45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44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33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54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31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55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01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73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913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988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55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CFAB-BF18-4E44-9975-F33D7AC4F69E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A2A9-C082-43C3-A273-981F866FAD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899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72008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Чому Ви обрали КНУТД? </a:t>
            </a:r>
            <a:endParaRPr lang="uk-UA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4198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rmAutofit/>
          </a:bodyPr>
          <a:lstStyle/>
          <a:p>
            <a:r>
              <a:rPr lang="uk-UA" sz="3200" b="1" dirty="0"/>
              <a:t>Що привабило </a:t>
            </a:r>
            <a:r>
              <a:rPr lang="uk-UA" sz="3200" b="1" dirty="0" smtClean="0"/>
              <a:t>у </a:t>
            </a:r>
            <a:r>
              <a:rPr lang="uk-UA" sz="3200" b="1" dirty="0"/>
              <a:t>о</a:t>
            </a:r>
            <a:r>
              <a:rPr lang="uk-UA" sz="3200" b="1" dirty="0" smtClean="0"/>
              <a:t>браній Вами спеціальності?</a:t>
            </a:r>
            <a:endParaRPr lang="uk-UA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71513"/>
            <a:ext cx="63912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6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Фактори</a:t>
            </a:r>
            <a:r>
              <a:rPr lang="uk-UA" sz="3200" b="1" dirty="0"/>
              <a:t>, що впливали на </a:t>
            </a:r>
            <a:r>
              <a:rPr lang="uk-UA" sz="3200" b="1" dirty="0" smtClean="0"/>
              <a:t>вибір </a:t>
            </a:r>
            <a:r>
              <a:rPr lang="uk-UA" sz="3200" b="1" dirty="0"/>
              <a:t>закладу вищої </a:t>
            </a:r>
            <a:r>
              <a:rPr lang="uk-UA" sz="3200" b="1" dirty="0" smtClean="0"/>
              <a:t>освіти (переваги великого міста та КНУТД)</a:t>
            </a:r>
            <a:endParaRPr lang="uk-UA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668" y="980728"/>
            <a:ext cx="6391275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7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Фактори</a:t>
            </a:r>
            <a:r>
              <a:rPr lang="uk-UA" sz="3200" b="1" dirty="0"/>
              <a:t>, що впливали на </a:t>
            </a:r>
            <a:r>
              <a:rPr lang="uk-UA" sz="3200" b="1" dirty="0" smtClean="0"/>
              <a:t>вибір </a:t>
            </a:r>
            <a:r>
              <a:rPr lang="uk-UA" sz="3200" b="1" dirty="0"/>
              <a:t>закладу вищої </a:t>
            </a:r>
            <a:r>
              <a:rPr lang="uk-UA" sz="3200" b="1" dirty="0" smtClean="0"/>
              <a:t>освіти (характеристики закладу)</a:t>
            </a:r>
            <a:endParaRPr lang="uk-UA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547" y="980728"/>
            <a:ext cx="6391275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5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Шляхи отримання інформації </a:t>
            </a:r>
            <a:r>
              <a:rPr lang="uk-UA" sz="3200" b="1" dirty="0"/>
              <a:t>про КНУТД </a:t>
            </a:r>
            <a:r>
              <a:rPr lang="uk-UA" sz="3200" b="1" dirty="0" smtClean="0"/>
              <a:t>та спеціальності (людський фактор)?</a:t>
            </a:r>
            <a:endParaRPr lang="uk-UA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63912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0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Шляхи отримання інформації </a:t>
            </a:r>
            <a:r>
              <a:rPr lang="uk-UA" sz="3200" b="1" dirty="0"/>
              <a:t>про КНУТД </a:t>
            </a:r>
            <a:r>
              <a:rPr lang="uk-UA" sz="3200" b="1" dirty="0" smtClean="0"/>
              <a:t>та спеціальності (технології )?</a:t>
            </a:r>
            <a:endParaRPr lang="uk-UA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5"/>
            <a:ext cx="63912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4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Чим обумовлений </a:t>
            </a:r>
            <a:r>
              <a:rPr lang="uk-UA" sz="3200" b="1" smtClean="0"/>
              <a:t>вибір </a:t>
            </a:r>
            <a:r>
              <a:rPr lang="uk-UA" sz="3200" b="1"/>
              <a:t>о</a:t>
            </a:r>
            <a:r>
              <a:rPr lang="uk-UA" sz="3200" b="1" smtClean="0"/>
              <a:t>браної </a:t>
            </a:r>
            <a:r>
              <a:rPr lang="uk-UA" sz="3200" b="1" dirty="0" smtClean="0"/>
              <a:t>спеціальності?</a:t>
            </a:r>
            <a:endParaRPr lang="uk-UA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63912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6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Чому Ви обрали КНУТД? </vt:lpstr>
      <vt:lpstr>Що привабило у обраній Вами спеціальності?</vt:lpstr>
      <vt:lpstr>Фактори, що впливали на вибір закладу вищої освіти (переваги великого міста та КНУТД)</vt:lpstr>
      <vt:lpstr>Фактори, що впливали на вибір закладу вищої освіти (характеристики закладу)</vt:lpstr>
      <vt:lpstr>Шляхи отримання інформації про КНУТД та спеціальності (людський фактор)?</vt:lpstr>
      <vt:lpstr>Шляхи отримання інформації про КНУТД та спеціальності (технології )?</vt:lpstr>
      <vt:lpstr>Чим обумовлений вибір обраної спеціальності?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Чому Ви вибрали КНУТД?</dc:title>
  <dc:creator>Alex</dc:creator>
  <cp:lastModifiedBy>Пользователь Windows</cp:lastModifiedBy>
  <cp:revision>7</cp:revision>
  <dcterms:created xsi:type="dcterms:W3CDTF">2018-12-16T08:34:14Z</dcterms:created>
  <dcterms:modified xsi:type="dcterms:W3CDTF">2021-05-11T18:02:45Z</dcterms:modified>
</cp:coreProperties>
</file>